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61" r:id="rId2"/>
    <p:sldId id="266" r:id="rId3"/>
    <p:sldId id="256" r:id="rId4"/>
    <p:sldId id="257" r:id="rId5"/>
    <p:sldId id="258" r:id="rId6"/>
    <p:sldId id="259" r:id="rId7"/>
    <p:sldId id="263" r:id="rId8"/>
    <p:sldId id="264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0" autoAdjust="0"/>
    <p:restoredTop sz="94709" autoAdjust="0"/>
  </p:normalViewPr>
  <p:slideViewPr>
    <p:cSldViewPr>
      <p:cViewPr>
        <p:scale>
          <a:sx n="82" d="100"/>
          <a:sy n="82" d="100"/>
        </p:scale>
        <p:origin x="-708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DFA83-FA45-48CA-A82F-CA8DB0F19C85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21D7A-27F4-4050-9949-29A79200D3AB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21D7A-27F4-4050-9949-29A79200D3AB}" type="slidenum">
              <a:rPr lang="en-NZ" smtClean="0"/>
              <a:pPr/>
              <a:t>3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FAE218-8551-403F-9599-2368FFB0F209}" type="datetimeFigureOut">
              <a:rPr lang="en-US" smtClean="0"/>
              <a:pPr/>
              <a:t>6/30/2010</a:t>
            </a:fld>
            <a:endParaRPr lang="en-N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48B3CC-20FA-4828-80F8-C8E18DB07CAF}" type="slidenum">
              <a:rPr lang="en-NZ" smtClean="0"/>
              <a:pPr/>
              <a:t>‹#›</a:t>
            </a:fld>
            <a:endParaRPr lang="en-N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8/87/Jupitermoon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nz/imgres?imgurl=http://www.solarsysteminfo.ca/images/tnos.jpg&amp;imgrefurl=http://mamie.freeliveblog.in/100507/p2/&amp;usg=__ZnfQ1zomZHAwY8zIEbuP1p51pwQ=&amp;h=500&amp;w=500&amp;sz=24&amp;hl=en&amp;start=147&amp;um=1&amp;itbs=1&amp;tbnid=Mmx7VEw3nP-Y8M:&amp;tbnh=130&amp;tbnw=130&amp;prev=/images%3Fq%3Dneptune%2527s%2B13%2Bmoons%26start%3D140%26um%3D1%26hl%3Den%26safe%3Dactive%26sa%3DN%26ndsp%3D20%26tbs%3Disch:1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76" y="1714488"/>
            <a:ext cx="7786742" cy="1357322"/>
          </a:xfrm>
        </p:spPr>
        <p:txBody>
          <a:bodyPr>
            <a:normAutofit lnSpcReduction="10000"/>
          </a:bodyPr>
          <a:lstStyle/>
          <a:p>
            <a:r>
              <a:rPr lang="en-NZ" dirty="0" smtClean="0"/>
              <a:t>A moon  is </a:t>
            </a:r>
            <a:r>
              <a:rPr lang="en-NZ" dirty="0" smtClean="0"/>
              <a:t>a </a:t>
            </a:r>
            <a:r>
              <a:rPr lang="en-NZ" dirty="0" smtClean="0"/>
              <a:t>natural satellite of each </a:t>
            </a:r>
            <a:r>
              <a:rPr lang="en-NZ" dirty="0" smtClean="0"/>
              <a:t>planet. </a:t>
            </a:r>
            <a:r>
              <a:rPr lang="en-NZ" dirty="0" smtClean="0"/>
              <a:t>The moon only comes out at night and bights up the night sky        </a:t>
            </a:r>
            <a:r>
              <a:rPr lang="en-NZ" dirty="0" smtClean="0"/>
              <a:t> </a:t>
            </a:r>
            <a:endParaRPr lang="en-NZ" dirty="0" smtClean="0"/>
          </a:p>
          <a:p>
            <a:r>
              <a:rPr lang="en-NZ" dirty="0" smtClean="0"/>
              <a:t>  </a:t>
            </a:r>
            <a:endParaRPr lang="en-NZ" dirty="0"/>
          </a:p>
        </p:txBody>
      </p:sp>
      <p:sp>
        <p:nvSpPr>
          <p:cNvPr id="5" name="Rectangle 4"/>
          <p:cNvSpPr/>
          <p:nvPr/>
        </p:nvSpPr>
        <p:spPr>
          <a:xfrm>
            <a:off x="785786" y="357166"/>
            <a:ext cx="78894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What is a moon ?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2" descr="http://www.universetoday.com/wp-content/uploads/2008/07/787px-moons_of_solar_syst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429000"/>
            <a:ext cx="4100519" cy="3000396"/>
          </a:xfrm>
          <a:prstGeom prst="rect">
            <a:avLst/>
          </a:prstGeom>
          <a:noFill/>
        </p:spPr>
      </p:pic>
      <p:pic>
        <p:nvPicPr>
          <p:cNvPr id="11266" name="Picture 2" descr="http://www.solarviews.com/thumb/misc/s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2749863" cy="317660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2910" y="357166"/>
            <a:ext cx="7143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 end 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78" name="Picture 2" descr="C:\Program Files\Microsoft Office\Media\CntCD1\ClipArt1\j018868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785926"/>
            <a:ext cx="2214578" cy="3988236"/>
          </a:xfrm>
          <a:prstGeom prst="rect">
            <a:avLst/>
          </a:prstGeom>
          <a:noFill/>
        </p:spPr>
      </p:pic>
      <p:sp>
        <p:nvSpPr>
          <p:cNvPr id="8" name="Oval Callout 7"/>
          <p:cNvSpPr/>
          <p:nvPr/>
        </p:nvSpPr>
        <p:spPr>
          <a:xfrm>
            <a:off x="3357554" y="1500174"/>
            <a:ext cx="1857388" cy="10001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 smtClean="0"/>
              <a:t>Good bye</a:t>
            </a:r>
          </a:p>
          <a:p>
            <a:pPr algn="ctr"/>
            <a:r>
              <a:rPr lang="en-NZ" dirty="0" smtClean="0"/>
              <a:t>See you again later!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0279" y="214290"/>
            <a:ext cx="80444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how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old is the our moon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2143116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/>
              <a:t>How old is the our Moon?</a:t>
            </a:r>
            <a:r>
              <a:rPr lang="en-NZ" dirty="0" smtClean="0"/>
              <a:t> </a:t>
            </a:r>
          </a:p>
          <a:p>
            <a:r>
              <a:rPr lang="en-NZ" dirty="0" smtClean="0"/>
              <a:t>Our Moon is 4.5 billion years old.</a:t>
            </a:r>
          </a:p>
          <a:p>
            <a:r>
              <a:rPr lang="en-NZ" dirty="0" smtClean="0"/>
              <a:t>That is old!!!</a:t>
            </a:r>
            <a:endParaRPr lang="en-NZ" dirty="0"/>
          </a:p>
        </p:txBody>
      </p:sp>
      <p:pic>
        <p:nvPicPr>
          <p:cNvPr id="22530" name="Picture 2" descr="http://sos.noaa.gov/images/Solar_System/m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214686"/>
            <a:ext cx="3436930" cy="34369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00364" y="471488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This is our moon. </a:t>
            </a:r>
            <a:endParaRPr lang="en-NZ" dirty="0"/>
          </a:p>
        </p:txBody>
      </p:sp>
      <p:sp>
        <p:nvSpPr>
          <p:cNvPr id="10" name="Right Arrow 9"/>
          <p:cNvSpPr/>
          <p:nvPr/>
        </p:nvSpPr>
        <p:spPr>
          <a:xfrm>
            <a:off x="4786314" y="4786322"/>
            <a:ext cx="28575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6286544" cy="1214446"/>
          </a:xfrm>
        </p:spPr>
        <p:txBody>
          <a:bodyPr>
            <a:normAutofit/>
          </a:bodyPr>
          <a:lstStyle/>
          <a:p>
            <a:r>
              <a:rPr lang="en-NZ" sz="6000" b="1" spc="200" dirty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M</a:t>
            </a:r>
            <a:r>
              <a:rPr lang="en-NZ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oons</a:t>
            </a:r>
            <a:endParaRPr lang="en-NZ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1500174"/>
            <a:ext cx="3071834" cy="1214446"/>
          </a:xfrm>
        </p:spPr>
        <p:txBody>
          <a:bodyPr>
            <a:normAutofit lnSpcReduction="10000"/>
          </a:bodyPr>
          <a:lstStyle/>
          <a:p>
            <a:r>
              <a:rPr lang="en-NZ" dirty="0"/>
              <a:t> </a:t>
            </a:r>
            <a:r>
              <a:rPr lang="en-NZ" dirty="0" smtClean="0"/>
              <a:t> How many moons are in our solar system? </a:t>
            </a:r>
          </a:p>
          <a:p>
            <a:endParaRPr lang="en-NZ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3500438"/>
            <a:ext cx="27860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Their are 166 moons in our solar system.      →</a:t>
            </a:r>
            <a:endParaRPr lang="en-NZ" sz="2800" dirty="0"/>
          </a:p>
        </p:txBody>
      </p:sp>
      <p:pic>
        <p:nvPicPr>
          <p:cNvPr id="7170" name="Picture 2" descr="http://www.universetoday.com/wp-content/uploads/2008/07/787px-moons_of_solar_syste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4273" y="2428868"/>
            <a:ext cx="5369727" cy="392909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 </a:t>
            </a:r>
            <a:endParaRPr lang="en-NZ" dirty="0"/>
          </a:p>
        </p:txBody>
      </p:sp>
      <p:sp>
        <p:nvSpPr>
          <p:cNvPr id="4" name="Rectangle 3"/>
          <p:cNvSpPr/>
          <p:nvPr/>
        </p:nvSpPr>
        <p:spPr>
          <a:xfrm>
            <a:off x="1000100" y="0"/>
            <a:ext cx="592935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Moons around Jupiter</a:t>
            </a:r>
            <a:endParaRPr lang="en-US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2214554"/>
            <a:ext cx="6072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/>
              <a:t>These are the four main moons around Jupiter.  </a:t>
            </a:r>
            <a:endParaRPr lang="en-NZ" sz="4000" dirty="0"/>
          </a:p>
        </p:txBody>
      </p:sp>
      <p:pic>
        <p:nvPicPr>
          <p:cNvPr id="5122" name="Picture 2" descr="File:Jupitermoo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951311" y="2665308"/>
            <a:ext cx="3456192" cy="49291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4286256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Jupiter  actually  has 63 moons!</a:t>
            </a:r>
            <a:endParaRPr lang="en-NZ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8728" y="357166"/>
            <a:ext cx="61389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Moons around  mars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www.worldculturepictorial.com/images/content/martian_m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643182"/>
            <a:ext cx="3807003" cy="2428868"/>
          </a:xfrm>
          <a:prstGeom prst="rect">
            <a:avLst/>
          </a:prstGeom>
          <a:noFill/>
        </p:spPr>
      </p:pic>
      <p:pic>
        <p:nvPicPr>
          <p:cNvPr id="1028" name="Picture 4" descr="http://i.dailymail.co.uk/i/pix/2009/03_02/Deimos_602x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721516" y="2064510"/>
            <a:ext cx="2285992" cy="30147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1214422"/>
            <a:ext cx="7429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dirty="0" smtClean="0"/>
              <a:t>These are the two moons around                                            mars.            ↓                                   ↘    </a:t>
            </a:r>
            <a:endParaRPr lang="en-NZ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5214950"/>
            <a:ext cx="82868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200" dirty="0" smtClean="0"/>
              <a:t>The name of the second moon is called                                 ↑                         </a:t>
            </a:r>
          </a:p>
          <a:p>
            <a:r>
              <a:rPr lang="en-NZ" sz="2200" dirty="0" smtClean="0"/>
              <a:t>Phobos. ↑                                   The first moon is called Deimos.                                                 </a:t>
            </a:r>
            <a:endParaRPr lang="en-NZ" sz="22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1538" y="428604"/>
            <a:ext cx="6951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Moons around mercury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2214554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dirty="0" smtClean="0"/>
              <a:t>Oh no mercury  doesn't  have any  moons</a:t>
            </a:r>
          </a:p>
          <a:p>
            <a:r>
              <a:rPr lang="en-NZ" sz="3200" dirty="0" smtClean="0">
                <a:sym typeface="Wingdings" pitchFamily="2" charset="2"/>
              </a:rPr>
              <a:t>But here are some interesting facts about mercury.  </a:t>
            </a:r>
            <a:endParaRPr lang="en-NZ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286116" y="5214950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latin typeface="Calibri"/>
              </a:rPr>
              <a:t>← </a:t>
            </a:r>
            <a:r>
              <a:rPr lang="en-NZ" sz="2800" dirty="0" smtClean="0">
                <a:latin typeface="Calibri"/>
              </a:rPr>
              <a:t>this is mercury.</a:t>
            </a:r>
            <a:endParaRPr lang="en-NZ" sz="2800" dirty="0"/>
          </a:p>
        </p:txBody>
      </p:sp>
      <p:pic>
        <p:nvPicPr>
          <p:cNvPr id="3074" name="Picture 2" descr="http://usm.maine.edu/planet/Mars43m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786190"/>
            <a:ext cx="2857500" cy="2857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57686" y="4143380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Mercury  orbits the sun every  88  days</a:t>
            </a:r>
          </a:p>
          <a:p>
            <a:endParaRPr lang="en-NZ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4429132"/>
            <a:ext cx="2714644" cy="1752600"/>
          </a:xfrm>
        </p:spPr>
        <p:txBody>
          <a:bodyPr>
            <a:normAutofit/>
          </a:bodyPr>
          <a:lstStyle/>
          <a:p>
            <a:r>
              <a:rPr lang="en-NZ" dirty="0" smtClean="0"/>
              <a:t>These are the eight main  moons around Saturn.   →</a:t>
            </a:r>
          </a:p>
          <a:p>
            <a:endParaRPr lang="en-NZ" dirty="0"/>
          </a:p>
        </p:txBody>
      </p:sp>
      <p:pic>
        <p:nvPicPr>
          <p:cNvPr id="19458" name="Picture 2" descr="http://www.panglosstech.com/images/saturn_mo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965" y="2500306"/>
            <a:ext cx="5842035" cy="407196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040594" y="642918"/>
            <a:ext cx="6405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Moons around Saturn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9460" name="Picture 4" descr="http://www.star-fox.com/image/saturn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2285984" cy="18124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5984" y="1785926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←This is Saturn.</a:t>
            </a:r>
            <a:endParaRPr lang="en-NZ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857884" y="1928802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Saturn has  actually 60 moons!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4882" y="500042"/>
            <a:ext cx="80650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Moons around Neptune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192880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 their are  13 known moons  around  Neptune.</a:t>
            </a:r>
            <a:endParaRPr lang="en-NZ" dirty="0"/>
          </a:p>
        </p:txBody>
      </p:sp>
      <p:pic>
        <p:nvPicPr>
          <p:cNvPr id="1026" name="Picture 2" descr="http://planetologist.files.wordpress.com/2009/03/neptune_vo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214686"/>
            <a:ext cx="2709843" cy="270984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14678" y="428625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This is Neptune.</a:t>
            </a:r>
            <a:endParaRPr lang="en-NZ" dirty="0"/>
          </a:p>
        </p:txBody>
      </p:sp>
      <p:sp>
        <p:nvSpPr>
          <p:cNvPr id="8" name="Right Arrow 7"/>
          <p:cNvSpPr/>
          <p:nvPr/>
        </p:nvSpPr>
        <p:spPr>
          <a:xfrm>
            <a:off x="5000628" y="4357694"/>
            <a:ext cx="357190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3074" name="Picture 2" descr="http://t3.gstatic.com/images?q=tbn:Mmx7VEw3nP-Y8M:http://www.solarsysteminfo.ca/images/tno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14686"/>
            <a:ext cx="2857520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28662" y="214290"/>
            <a:ext cx="73660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Moons around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uranus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26" name="Picture 2" descr="http://astroyogisays.files.wordpress.com/2009/06/uran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0998" y="3714752"/>
            <a:ext cx="3173002" cy="23812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5000636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This is Uranus. </a:t>
            </a:r>
            <a:endParaRPr lang="en-NZ" dirty="0"/>
          </a:p>
        </p:txBody>
      </p:sp>
      <p:pic>
        <p:nvPicPr>
          <p:cNvPr id="1028" name="Picture 4" descr="http://www.daviddarling.info/images/Uranus_moo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3643338" cy="309683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43438" y="250030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These are the five know moons around Uranus.</a:t>
            </a:r>
            <a:endParaRPr lang="en-NZ" dirty="0"/>
          </a:p>
        </p:txBody>
      </p:sp>
      <p:sp>
        <p:nvSpPr>
          <p:cNvPr id="8" name="Right Arrow 7"/>
          <p:cNvSpPr/>
          <p:nvPr/>
        </p:nvSpPr>
        <p:spPr>
          <a:xfrm>
            <a:off x="5643570" y="5072074"/>
            <a:ext cx="28575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" name="Left Arrow 8"/>
          <p:cNvSpPr/>
          <p:nvPr/>
        </p:nvSpPr>
        <p:spPr>
          <a:xfrm>
            <a:off x="4214810" y="2643182"/>
            <a:ext cx="285752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318</TotalTime>
  <Words>228</Words>
  <Application>Microsoft Office PowerPoint</Application>
  <PresentationFormat>On-screen Show (4:3)</PresentationFormat>
  <Paragraphs>38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Slide 1</vt:lpstr>
      <vt:lpstr>Slide 2</vt:lpstr>
      <vt:lpstr>Moons</vt:lpstr>
      <vt:lpstr> </vt:lpstr>
      <vt:lpstr>Slide 5</vt:lpstr>
      <vt:lpstr>Slide 6</vt:lpstr>
      <vt:lpstr>Slide 7</vt:lpstr>
      <vt:lpstr>Slide 8</vt:lpstr>
      <vt:lpstr>Slide 9</vt:lpstr>
      <vt:lpstr>Slide 10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Moons</dc:title>
  <dc:creator>Administrator</dc:creator>
  <cp:lastModifiedBy>Administrator</cp:lastModifiedBy>
  <cp:revision>37</cp:revision>
  <dcterms:created xsi:type="dcterms:W3CDTF">2010-05-27T02:11:30Z</dcterms:created>
  <dcterms:modified xsi:type="dcterms:W3CDTF">2010-06-29T22:42:08Z</dcterms:modified>
</cp:coreProperties>
</file>